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sldIdLst>
    <p:sldId id="256" r:id="rId2"/>
    <p:sldId id="257" r:id="rId3"/>
    <p:sldId id="258" r:id="rId4"/>
    <p:sldId id="259" r:id="rId5"/>
    <p:sldId id="261" r:id="rId6"/>
    <p:sldId id="269" r:id="rId7"/>
    <p:sldId id="260" r:id="rId8"/>
    <p:sldId id="262" r:id="rId9"/>
    <p:sldId id="263" r:id="rId10"/>
    <p:sldId id="267" r:id="rId11"/>
    <p:sldId id="268" r:id="rId12"/>
    <p:sldId id="264" r:id="rId13"/>
    <p:sldId id="265" r:id="rId14"/>
    <p:sldId id="266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675" autoAdjust="0"/>
  </p:normalViewPr>
  <p:slideViewPr>
    <p:cSldViewPr snapToGrid="0" snapToObjects="1">
      <p:cViewPr varScale="1">
        <p:scale>
          <a:sx n="65" d="100"/>
          <a:sy n="65" d="100"/>
        </p:scale>
        <p:origin x="-19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CED3E41-E2DE-48B7-AD25-2C05D8372D60}" type="datetime4">
              <a:rPr lang="en-US" smtClean="0"/>
              <a:pPr/>
              <a:t>July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02C6-8B37-41F0-B3E4-774551D1C22F}" type="datetime4">
              <a:rPr lang="en-US" smtClean="0"/>
              <a:pPr/>
              <a:t>July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8F78D1B-BB73-41B2-8202-C6678B761557}" type="datetime4">
              <a:rPr lang="en-US" smtClean="0"/>
              <a:pPr/>
              <a:t>July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1E46-B9AD-4605-BA48-F4BA770367EA}" type="datetime4">
              <a:rPr lang="en-US" smtClean="0"/>
              <a:pPr/>
              <a:t>July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4492-1D66-40E5-BF5F-8AE5B76A3760}" type="datetime4">
              <a:rPr lang="en-US" smtClean="0"/>
              <a:pPr/>
              <a:t>July 19,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120655-FBEF-4656-A8A9-E7D9EB4F4DEC}" type="datetime4">
              <a:rPr lang="en-US" smtClean="0"/>
              <a:pPr/>
              <a:t>July 19,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2BA2-D035-44CD-B6C5-345CD46C68A9}" type="datetime4">
              <a:rPr lang="en-US" smtClean="0"/>
              <a:pPr/>
              <a:t>July 19,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12544D9-E8EB-4DFC-9BAC-8FC5CFB1A919}" type="datetime4">
              <a:rPr lang="en-US" smtClean="0"/>
              <a:pPr/>
              <a:t>July 19,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F894904-8048-429B-BF77-F17DA8F8287B}" type="datetime4">
              <a:rPr lang="en-US" smtClean="0"/>
              <a:pPr/>
              <a:t>July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6441D7B3-F7C5-4013-AC5D-399DD8DB11FA}" type="datetime4">
              <a:rPr lang="en-US" smtClean="0"/>
              <a:pPr/>
              <a:t>July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sldNum="0" hdr="0" ftr="0" dt="0"/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blogs.pennmanor.net/gifte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Gifted Audit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531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752227" y="2090615"/>
            <a:ext cx="5120640" cy="586153"/>
          </a:xfrm>
        </p:spPr>
        <p:txBody>
          <a:bodyPr>
            <a:normAutofit/>
          </a:bodyPr>
          <a:lstStyle/>
          <a:p>
            <a:r>
              <a:rPr lang="en-US" dirty="0" smtClean="0"/>
              <a:t>For Projects/</a:t>
            </a:r>
            <a:r>
              <a:rPr lang="en-US" dirty="0" smtClean="0"/>
              <a:t>Contracts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43324" y="1069241"/>
            <a:ext cx="5129543" cy="865067"/>
          </a:xfrm>
        </p:spPr>
        <p:txBody>
          <a:bodyPr/>
          <a:lstStyle/>
          <a:p>
            <a:r>
              <a:rPr lang="en-US" dirty="0" smtClean="0"/>
              <a:t>Have Rubrics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52227" y="3516923"/>
            <a:ext cx="44156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Rubistar</a:t>
            </a:r>
            <a:endParaRPr lang="en-US" sz="2400" dirty="0" smtClean="0"/>
          </a:p>
          <a:p>
            <a:r>
              <a:rPr lang="en-US" sz="2400" dirty="0" smtClean="0"/>
              <a:t>Rubric Maker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436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GIEP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Defensible </a:t>
            </a:r>
            <a:r>
              <a:rPr lang="en-US" smtClean="0"/>
              <a:t>GIEP Language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76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the Principal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Training for Every teacher, support persons and administrators</a:t>
            </a:r>
            <a:br>
              <a:rPr lang="en-US" sz="2800" dirty="0" smtClean="0"/>
            </a:br>
            <a:r>
              <a:rPr lang="en-US" sz="2800" dirty="0" smtClean="0"/>
              <a:t>folder for gifted training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Must have proof:</a:t>
            </a:r>
            <a:br>
              <a:rPr lang="en-US" sz="2800" dirty="0" smtClean="0"/>
            </a:br>
            <a:r>
              <a:rPr lang="en-US" sz="2800" dirty="0"/>
              <a:t> </a:t>
            </a:r>
            <a:r>
              <a:rPr lang="en-US" sz="2800" dirty="0" smtClean="0"/>
              <a:t>- Agenda</a:t>
            </a:r>
            <a:br>
              <a:rPr lang="en-US" sz="2800" dirty="0" smtClean="0"/>
            </a:br>
            <a:r>
              <a:rPr lang="en-US" sz="2800" dirty="0"/>
              <a:t> </a:t>
            </a:r>
            <a:r>
              <a:rPr lang="en-US" sz="2800" dirty="0" smtClean="0"/>
              <a:t>- sign in sheet</a:t>
            </a:r>
            <a:br>
              <a:rPr lang="en-US" sz="2800" dirty="0" smtClean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5395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740683"/>
          </a:xfrm>
        </p:spPr>
        <p:txBody>
          <a:bodyPr/>
          <a:lstStyle/>
          <a:p>
            <a:r>
              <a:rPr lang="en-US" dirty="0" smtClean="0"/>
              <a:t>For the Superintendent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43324" y="2485571"/>
            <a:ext cx="5129543" cy="3675743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Gifted in strategic Plan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annual training for gifted</a:t>
            </a:r>
            <a:br>
              <a:rPr lang="en-US" sz="2800" dirty="0" smtClean="0"/>
            </a:br>
            <a:r>
              <a:rPr lang="en-US" sz="2800" dirty="0"/>
              <a:t> </a:t>
            </a:r>
            <a:r>
              <a:rPr lang="en-US" sz="2800" dirty="0" smtClean="0"/>
              <a:t>- policy</a:t>
            </a:r>
            <a:br>
              <a:rPr lang="en-US" sz="2800" dirty="0" smtClean="0"/>
            </a:br>
            <a:r>
              <a:rPr lang="en-US" sz="2800" dirty="0"/>
              <a:t> </a:t>
            </a:r>
            <a:r>
              <a:rPr lang="en-US" sz="2800" dirty="0" smtClean="0"/>
              <a:t>- procedures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Add gifted policy/procedures to new teacher induction plan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6433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33800" y="238125"/>
            <a:ext cx="5129543" cy="6619875"/>
          </a:xfrm>
        </p:spPr>
        <p:txBody>
          <a:bodyPr>
            <a:normAutofit/>
          </a:bodyPr>
          <a:lstStyle/>
          <a:p>
            <a:r>
              <a:rPr lang="en-US" sz="3200" i="1" dirty="0" smtClean="0"/>
              <a:t>Overview of monitoring</a:t>
            </a:r>
            <a:br>
              <a:rPr lang="en-US" sz="3200" i="1" dirty="0" smtClean="0"/>
            </a:br>
            <a:r>
              <a:rPr lang="en-US" sz="3200" i="1" dirty="0"/>
              <a:t>	</a:t>
            </a:r>
            <a:r>
              <a:rPr lang="en-US" sz="3200" i="1" dirty="0" smtClean="0"/>
              <a:t>breakdown</a:t>
            </a:r>
            <a:br>
              <a:rPr lang="en-US" sz="3200" i="1" dirty="0" smtClean="0"/>
            </a:br>
            <a:r>
              <a:rPr lang="en-US" sz="3200" dirty="0" smtClean="0"/>
              <a:t>---Entrance interview</a:t>
            </a:r>
            <a:br>
              <a:rPr lang="en-US" sz="3200" dirty="0" smtClean="0"/>
            </a:br>
            <a:r>
              <a:rPr lang="en-US" sz="3200" dirty="0" smtClean="0"/>
              <a:t>---file review</a:t>
            </a:r>
            <a:br>
              <a:rPr lang="en-US" sz="3200" dirty="0" smtClean="0"/>
            </a:br>
            <a:r>
              <a:rPr lang="en-US" sz="3200" dirty="0" smtClean="0"/>
              <a:t>---</a:t>
            </a:r>
            <a:r>
              <a:rPr lang="en-US" sz="3200" dirty="0" err="1" smtClean="0"/>
              <a:t>fsa</a:t>
            </a:r>
            <a:r>
              <a:rPr lang="en-US" sz="3200" dirty="0" smtClean="0"/>
              <a:t> review</a:t>
            </a:r>
            <a:br>
              <a:rPr lang="en-US" sz="3200" dirty="0" smtClean="0"/>
            </a:br>
            <a:r>
              <a:rPr lang="en-US" sz="3200" dirty="0" smtClean="0"/>
              <a:t>---Interview: student, teacher, parent</a:t>
            </a:r>
            <a:br>
              <a:rPr lang="en-US" sz="3200" dirty="0" smtClean="0"/>
            </a:br>
            <a:r>
              <a:rPr lang="en-US" sz="3200" dirty="0" smtClean="0"/>
              <a:t>---Classroom observation</a:t>
            </a:r>
            <a:br>
              <a:rPr lang="en-US" sz="3200" dirty="0" smtClean="0"/>
            </a:br>
            <a:r>
              <a:rPr lang="en-US" sz="3200" dirty="0" smtClean="0"/>
              <a:t>---exit interview</a:t>
            </a:r>
            <a:br>
              <a:rPr lang="en-US" sz="3200" dirty="0" smtClean="0"/>
            </a:br>
            <a:r>
              <a:rPr lang="en-US" sz="3200" dirty="0" smtClean="0"/>
              <a:t>---PATTAN monitoring meeting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3108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518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needed the correct GIEP form</a:t>
            </a:r>
            <a:endParaRPr lang="en-US" dirty="0"/>
          </a:p>
        </p:txBody>
      </p:sp>
      <p:pic>
        <p:nvPicPr>
          <p:cNvPr id="4" name="Content Placeholder 3" descr="Old GIEP.tiff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9" r="12059"/>
          <a:stretch>
            <a:fillRect/>
          </a:stretch>
        </p:blipFill>
        <p:spPr/>
      </p:pic>
      <p:sp>
        <p:nvSpPr>
          <p:cNvPr id="5" name="Right Arrow 4"/>
          <p:cNvSpPr/>
          <p:nvPr/>
        </p:nvSpPr>
        <p:spPr>
          <a:xfrm>
            <a:off x="3706949" y="2908663"/>
            <a:ext cx="822960" cy="822960"/>
          </a:xfrm>
          <a:prstGeom prst="rightArrow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52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NORAs should be completed EVERY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619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 Levels of Educational Placement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very specific</a:t>
            </a:r>
            <a:br>
              <a:rPr lang="en-US" dirty="0" smtClean="0"/>
            </a:br>
            <a:r>
              <a:rPr lang="en-US" dirty="0" smtClean="0"/>
              <a:t>Not “cookie cutter”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90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Give forms to student, teacher and parent to help with information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Before the </a:t>
            </a:r>
            <a:r>
              <a:rPr lang="en-US" dirty="0" smtClean="0"/>
              <a:t>GIEP…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WHAT SHOULD WE ASK?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21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help write the GIEP include: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200" dirty="0"/>
              <a:t>Academic/Cognitive Strengths </a:t>
            </a:r>
            <a:endParaRPr lang="en-US" sz="3200" dirty="0" smtClean="0"/>
          </a:p>
          <a:p>
            <a:r>
              <a:rPr lang="en-US" sz="3200" dirty="0"/>
              <a:t>Achievement Results </a:t>
            </a:r>
            <a:endParaRPr lang="en-US" sz="3200" dirty="0" smtClean="0"/>
          </a:p>
          <a:p>
            <a:r>
              <a:rPr lang="en-US" sz="3200" dirty="0" smtClean="0"/>
              <a:t>Aptitudes and interests</a:t>
            </a:r>
            <a:endParaRPr lang="en-US" sz="3200" dirty="0"/>
          </a:p>
          <a:p>
            <a:r>
              <a:rPr lang="en-US" sz="3200" dirty="0"/>
              <a:t>S</a:t>
            </a:r>
            <a:r>
              <a:rPr lang="en-US" sz="3200" dirty="0" smtClean="0"/>
              <a:t>pecialized skills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P</a:t>
            </a:r>
            <a:r>
              <a:rPr lang="en-US" sz="3200" dirty="0" smtClean="0"/>
              <a:t>roducts </a:t>
            </a:r>
            <a:r>
              <a:rPr lang="en-US" sz="3200" dirty="0"/>
              <a:t>and evidence of effectiveness in other academic areas</a:t>
            </a:r>
            <a:r>
              <a:rPr lang="en-US" sz="3200" dirty="0"/>
              <a:t> </a:t>
            </a:r>
            <a:endParaRPr lang="en-US" sz="3200" dirty="0" smtClean="0"/>
          </a:p>
          <a:p>
            <a:r>
              <a:rPr lang="en-US" sz="3200" dirty="0" smtClean="0"/>
              <a:t>Concerns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313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Research is giving “thumbs-up”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727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End of year tests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183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2E2224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US" dirty="0" smtClean="0"/>
              <a:t>Help </a:t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Penn Manor</a:t>
            </a:r>
            <a:br>
              <a:rPr lang="en-US" dirty="0" smtClean="0">
                <a:solidFill>
                  <a:schemeClr val="tx1"/>
                </a:solidFill>
                <a:hlinkClick r:id="rId2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Linda Deal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992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Custom 2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823E"/>
      </a:hlink>
      <a:folHlink>
        <a:srgbClr val="C04335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3585</TotalTime>
  <Words>124</Words>
  <Application>Microsoft Macintosh PowerPoint</Application>
  <PresentationFormat>On-screen Show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SOHO</vt:lpstr>
      <vt:lpstr>The Gifted Audit</vt:lpstr>
      <vt:lpstr>We needed the correct GIEP form</vt:lpstr>
      <vt:lpstr>NORAs should be completed EVERY Year</vt:lpstr>
      <vt:lpstr>Be very specific Not “cookie cutter”</vt:lpstr>
      <vt:lpstr>Before the GIEP…  WHAT SHOULD WE ASK?  </vt:lpstr>
      <vt:lpstr>Questions to help write the GIEP include:</vt:lpstr>
      <vt:lpstr>Acceleration</vt:lpstr>
      <vt:lpstr>DATA</vt:lpstr>
      <vt:lpstr>Help  from Penn Manor  Linda Deal</vt:lpstr>
      <vt:lpstr>Have Rubrics</vt:lpstr>
      <vt:lpstr>Defensible GIEP Language</vt:lpstr>
      <vt:lpstr>Training for Every teacher, support persons and administrators folder for gifted training  Must have proof:  - Agenda  - sign in sheet </vt:lpstr>
      <vt:lpstr>Gifted in strategic Plan  annual training for gifted  - policy  - procedures  Add gifted policy/procedures to new teacher induction plan</vt:lpstr>
      <vt:lpstr>Overview of monitoring  breakdown ---Entrance interview ---file review ---fsa review ---Interview: student, teacher, parent ---Classroom observation ---exit interview ---PATTAN monitoring meeting</vt:lpstr>
      <vt:lpstr>Questions?</vt:lpstr>
    </vt:vector>
  </TitlesOfParts>
  <Company>Weatherly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Leach</dc:creator>
  <cp:lastModifiedBy>Technology Director</cp:lastModifiedBy>
  <cp:revision>22</cp:revision>
  <dcterms:created xsi:type="dcterms:W3CDTF">2012-03-30T13:00:04Z</dcterms:created>
  <dcterms:modified xsi:type="dcterms:W3CDTF">2013-07-20T18:22:08Z</dcterms:modified>
</cp:coreProperties>
</file>